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4A29D-0EBC-49A7-84D9-03C493D8ED80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F9D0-4D15-4C07-B953-609F4E6FA1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4A29D-0EBC-49A7-84D9-03C493D8ED80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F9D0-4D15-4C07-B953-609F4E6FA1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4A29D-0EBC-49A7-84D9-03C493D8ED80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F9D0-4D15-4C07-B953-609F4E6FA1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4A29D-0EBC-49A7-84D9-03C493D8ED80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F9D0-4D15-4C07-B953-609F4E6FA1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4A29D-0EBC-49A7-84D9-03C493D8ED80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F9D0-4D15-4C07-B953-609F4E6FA1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4A29D-0EBC-49A7-84D9-03C493D8ED80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F9D0-4D15-4C07-B953-609F4E6FA1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4A29D-0EBC-49A7-84D9-03C493D8ED80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F9D0-4D15-4C07-B953-609F4E6FA1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4A29D-0EBC-49A7-84D9-03C493D8ED80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F9D0-4D15-4C07-B953-609F4E6FA1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4A29D-0EBC-49A7-84D9-03C493D8ED80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F9D0-4D15-4C07-B953-609F4E6FA1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4A29D-0EBC-49A7-84D9-03C493D8ED80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F9D0-4D15-4C07-B953-609F4E6FA1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4A29D-0EBC-49A7-84D9-03C493D8ED80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F9D0-4D15-4C07-B953-609F4E6FA1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4A29D-0EBC-49A7-84D9-03C493D8ED80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DF9D0-4D15-4C07-B953-609F4E6FA1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0"/>
            <a:ext cx="7772400" cy="4800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 - PROGRAMMING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Slide"/>
          <p:cNvPicPr>
            <a:picLocks noChangeAspect="1"/>
          </p:cNvPicPr>
          <p:nvPr/>
        </p:nvPicPr>
        <p:blipFill>
          <a:blip r:embed="rId2" cstate="print"/>
          <a:srcRect t="20305" b="3892"/>
          <a:stretch>
            <a:fillRect/>
          </a:stretch>
        </p:blipFill>
        <p:spPr>
          <a:xfrm>
            <a:off x="685800" y="3505200"/>
            <a:ext cx="2133600" cy="2362200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381000"/>
            <a:ext cx="8046156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381000"/>
            <a:ext cx="8046156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609600"/>
            <a:ext cx="8046156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</Words>
  <Application>Microsoft Office PowerPoint</Application>
  <PresentationFormat>On-screen Show (4:3)</PresentationFormat>
  <Paragraphs>1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4</cp:revision>
  <dcterms:created xsi:type="dcterms:W3CDTF">2019-12-06T17:03:51Z</dcterms:created>
  <dcterms:modified xsi:type="dcterms:W3CDTF">2019-12-06T17:23:45Z</dcterms:modified>
</cp:coreProperties>
</file>